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5"/>
  </p:notesMasterIdLst>
  <p:handoutMasterIdLst>
    <p:handoutMasterId r:id="rId16"/>
  </p:handoutMasterIdLst>
  <p:sldIdLst>
    <p:sldId id="564" r:id="rId5"/>
    <p:sldId id="554" r:id="rId6"/>
    <p:sldId id="563" r:id="rId7"/>
    <p:sldId id="569" r:id="rId8"/>
    <p:sldId id="566" r:id="rId9"/>
    <p:sldId id="570" r:id="rId10"/>
    <p:sldId id="571" r:id="rId11"/>
    <p:sldId id="572" r:id="rId12"/>
    <p:sldId id="567" r:id="rId13"/>
    <p:sldId id="565"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4" autoAdjust="0"/>
    <p:restoredTop sz="92789" autoAdjust="0"/>
  </p:normalViewPr>
  <p:slideViewPr>
    <p:cSldViewPr showGuides="1">
      <p:cViewPr varScale="1">
        <p:scale>
          <a:sx n="118" d="100"/>
          <a:sy n="118" d="100"/>
        </p:scale>
        <p:origin x="760" y="208"/>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88642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5601533"/>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3.3.2</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ObjectBox</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1.6.2</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ObjectBox Flutter  es una base de datos NoSQL excelente opción para almacenar objetos Dart en sus aplicaciones multiplataforma. El uso mínimo de CPU, memoria y batería lo convierte en una opción ideal para dispositivos móviles..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Diseñada para un acceso eficiente a los datos, la base de datos ObjectBox Flutter es 10 veces más rápida que cualquier otra alternativa.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Características</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Alto rendimiento: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mejora las tasas de respuesta y habilita aplicaciones en tiempo real.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Multiplataforma </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Android, iOS, macOS, Linux, Windows.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Escalable: crece con su aplicación y maneja millones de objetos con facilidad.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Relaciones: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enlaces/relaciones de objetos están integrados.</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Consultas: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filtre los datos según sea necesario, incluso entre relaciones.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https://pub.dev/packages/objectbox</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2" name="Picture 12" descr="GitHub - objectbox/objectbox-java: Java Database for Mobile &amp; IoT - fast  and lightweight">
            <a:extLst>
              <a:ext uri="{FF2B5EF4-FFF2-40B4-BE49-F238E27FC236}">
                <a16:creationId xmlns:a16="http://schemas.microsoft.com/office/drawing/2014/main" id="{DABAE70D-8CC3-C00E-3E89-0299AC5F9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860"/>
          <a:stretch/>
        </p:blipFill>
        <p:spPr bwMode="auto">
          <a:xfrm>
            <a:off x="480963" y="3444091"/>
            <a:ext cx="709569" cy="5494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30" r="24496"/>
          <a:stretch/>
        </p:blipFill>
        <p:spPr bwMode="auto">
          <a:xfrm>
            <a:off x="692407" y="6027946"/>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pic>
        <p:nvPicPr>
          <p:cNvPr id="20" name="Picture 12" descr="GitHub - objectbox/objectbox-java: Java Database for Mobile &amp; IoT - fast  and lightweight">
            <a:extLst>
              <a:ext uri="{FF2B5EF4-FFF2-40B4-BE49-F238E27FC236}">
                <a16:creationId xmlns:a16="http://schemas.microsoft.com/office/drawing/2014/main" id="{504D5F6B-D7D7-40C6-05CE-CA8EF84840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9860"/>
          <a:stretch/>
        </p:blipFill>
        <p:spPr bwMode="auto">
          <a:xfrm>
            <a:off x="3119165" y="2492896"/>
            <a:ext cx="565936" cy="438258"/>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32">
            <a:extLst>
              <a:ext uri="{FF2B5EF4-FFF2-40B4-BE49-F238E27FC236}">
                <a16:creationId xmlns:a16="http://schemas.microsoft.com/office/drawing/2014/main" id="{D6AE5931-FC85-BF45-C409-B6B09410078B}"/>
              </a:ext>
            </a:extLst>
          </p:cNvPr>
          <p:cNvSpPr/>
          <p:nvPr/>
        </p:nvSpPr>
        <p:spPr>
          <a:xfrm>
            <a:off x="2975672" y="3012869"/>
            <a:ext cx="743793"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Object Box</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pic>
        <p:nvPicPr>
          <p:cNvPr id="2056" name="Picture 8" descr="Almacenamiento de base de datos - Iconos gratis de computadora">
            <a:extLst>
              <a:ext uri="{FF2B5EF4-FFF2-40B4-BE49-F238E27FC236}">
                <a16:creationId xmlns:a16="http://schemas.microsoft.com/office/drawing/2014/main" id="{DD6CE125-08C4-AD63-DE8F-34924A684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7841" y="5233118"/>
            <a:ext cx="483683" cy="483683"/>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40">
            <a:extLst>
              <a:ext uri="{FF2B5EF4-FFF2-40B4-BE49-F238E27FC236}">
                <a16:creationId xmlns:a16="http://schemas.microsoft.com/office/drawing/2014/main" id="{52BA6D44-BD67-BD06-C2BD-5EF90F26C404}"/>
              </a:ext>
            </a:extLst>
          </p:cNvPr>
          <p:cNvSpPr/>
          <p:nvPr/>
        </p:nvSpPr>
        <p:spPr>
          <a:xfrm>
            <a:off x="9546920" y="5298565"/>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GitHub - objectbox/objectbox-java: Java Database for Mobile &amp; IoT - fast  and lightweight">
            <a:extLst>
              <a:ext uri="{FF2B5EF4-FFF2-40B4-BE49-F238E27FC236}">
                <a16:creationId xmlns:a16="http://schemas.microsoft.com/office/drawing/2014/main" id="{2F15A770-003D-B165-330D-70A0892531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9860"/>
          <a:stretch/>
        </p:blipFill>
        <p:spPr bwMode="auto">
          <a:xfrm>
            <a:off x="3565276" y="4186336"/>
            <a:ext cx="709569" cy="549487"/>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OBJECT BOX</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lmacenamiento de base de datos - Iconos gratis de computadora">
            <a:extLst>
              <a:ext uri="{FF2B5EF4-FFF2-40B4-BE49-F238E27FC236}">
                <a16:creationId xmlns:a16="http://schemas.microsoft.com/office/drawing/2014/main" id="{D3E28C26-2571-B363-3F3A-F69DAD70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330" y="4349082"/>
            <a:ext cx="376062" cy="376062"/>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stCxn id="7" idx="3"/>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6">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A0DBF-C551-DAB6-71D1-9FF456E2680E}"/>
              </a:ext>
            </a:extLst>
          </p:cNvPr>
          <p:cNvPicPr>
            <a:picLocks noChangeAspect="1"/>
          </p:cNvPicPr>
          <p:nvPr/>
        </p:nvPicPr>
        <p:blipFill>
          <a:blip r:embed="rId3"/>
          <a:stretch>
            <a:fillRect/>
          </a:stretch>
        </p:blipFill>
        <p:spPr>
          <a:xfrm>
            <a:off x="309461" y="2694619"/>
            <a:ext cx="1653750" cy="3429000"/>
          </a:xfrm>
          <a:prstGeom prst="rect">
            <a:avLst/>
          </a:prstGeom>
        </p:spPr>
      </p:pic>
      <p:pic>
        <p:nvPicPr>
          <p:cNvPr id="6" name="Picture 5">
            <a:extLst>
              <a:ext uri="{FF2B5EF4-FFF2-40B4-BE49-F238E27FC236}">
                <a16:creationId xmlns:a16="http://schemas.microsoft.com/office/drawing/2014/main" id="{8D4CBA9C-0466-EFAA-CC89-947578C87D3F}"/>
              </a:ext>
            </a:extLst>
          </p:cNvPr>
          <p:cNvPicPr>
            <a:picLocks noChangeAspect="1"/>
          </p:cNvPicPr>
          <p:nvPr/>
        </p:nvPicPr>
        <p:blipFill>
          <a:blip r:embed="rId4"/>
          <a:stretch>
            <a:fillRect/>
          </a:stretch>
        </p:blipFill>
        <p:spPr>
          <a:xfrm>
            <a:off x="1963212" y="2698195"/>
            <a:ext cx="1653750" cy="3429001"/>
          </a:xfrm>
          <a:prstGeom prst="rect">
            <a:avLst/>
          </a:prstGeom>
        </p:spPr>
      </p:pic>
      <p:pic>
        <p:nvPicPr>
          <p:cNvPr id="8" name="Picture 7">
            <a:extLst>
              <a:ext uri="{FF2B5EF4-FFF2-40B4-BE49-F238E27FC236}">
                <a16:creationId xmlns:a16="http://schemas.microsoft.com/office/drawing/2014/main" id="{833FFB5E-B9AE-1AEA-868F-6A77808404BD}"/>
              </a:ext>
            </a:extLst>
          </p:cNvPr>
          <p:cNvPicPr>
            <a:picLocks noChangeAspect="1"/>
          </p:cNvPicPr>
          <p:nvPr/>
        </p:nvPicPr>
        <p:blipFill>
          <a:blip r:embed="rId5"/>
          <a:stretch>
            <a:fillRect/>
          </a:stretch>
        </p:blipFill>
        <p:spPr>
          <a:xfrm>
            <a:off x="6914938" y="2701770"/>
            <a:ext cx="1653750" cy="3429001"/>
          </a:xfrm>
          <a:prstGeom prst="rect">
            <a:avLst/>
          </a:prstGeom>
        </p:spPr>
      </p:pic>
      <p:pic>
        <p:nvPicPr>
          <p:cNvPr id="10" name="Picture 9">
            <a:extLst>
              <a:ext uri="{FF2B5EF4-FFF2-40B4-BE49-F238E27FC236}">
                <a16:creationId xmlns:a16="http://schemas.microsoft.com/office/drawing/2014/main" id="{8BA2F467-95E7-9C3E-7FA1-96962019FFC9}"/>
              </a:ext>
            </a:extLst>
          </p:cNvPr>
          <p:cNvPicPr>
            <a:picLocks noChangeAspect="1"/>
          </p:cNvPicPr>
          <p:nvPr/>
        </p:nvPicPr>
        <p:blipFill>
          <a:blip r:embed="rId6"/>
          <a:stretch>
            <a:fillRect/>
          </a:stretch>
        </p:blipFill>
        <p:spPr>
          <a:xfrm>
            <a:off x="6657543" y="260648"/>
            <a:ext cx="3370566" cy="1224136"/>
          </a:xfrm>
          <a:prstGeom prst="rect">
            <a:avLst/>
          </a:prstGeom>
        </p:spPr>
      </p:pic>
      <p:pic>
        <p:nvPicPr>
          <p:cNvPr id="11" name="Picture 10">
            <a:extLst>
              <a:ext uri="{FF2B5EF4-FFF2-40B4-BE49-F238E27FC236}">
                <a16:creationId xmlns:a16="http://schemas.microsoft.com/office/drawing/2014/main" id="{3E215559-F809-EBBC-3AB6-6BD0383B9C47}"/>
              </a:ext>
            </a:extLst>
          </p:cNvPr>
          <p:cNvPicPr>
            <a:picLocks noChangeAspect="1"/>
          </p:cNvPicPr>
          <p:nvPr/>
        </p:nvPicPr>
        <p:blipFill>
          <a:blip r:embed="rId7"/>
          <a:stretch>
            <a:fillRect/>
          </a:stretch>
        </p:blipFill>
        <p:spPr>
          <a:xfrm>
            <a:off x="5268889" y="2701770"/>
            <a:ext cx="1653750" cy="3429001"/>
          </a:xfrm>
          <a:prstGeom prst="rect">
            <a:avLst/>
          </a:prstGeom>
        </p:spPr>
      </p:pic>
      <p:pic>
        <p:nvPicPr>
          <p:cNvPr id="12" name="Picture 11">
            <a:extLst>
              <a:ext uri="{FF2B5EF4-FFF2-40B4-BE49-F238E27FC236}">
                <a16:creationId xmlns:a16="http://schemas.microsoft.com/office/drawing/2014/main" id="{E7BD7475-200F-80AE-2AAC-F158B8B1BD33}"/>
              </a:ext>
            </a:extLst>
          </p:cNvPr>
          <p:cNvPicPr>
            <a:picLocks noChangeAspect="1"/>
          </p:cNvPicPr>
          <p:nvPr/>
        </p:nvPicPr>
        <p:blipFill>
          <a:blip r:embed="rId8"/>
          <a:stretch>
            <a:fillRect/>
          </a:stretch>
        </p:blipFill>
        <p:spPr>
          <a:xfrm>
            <a:off x="10180613" y="2701769"/>
            <a:ext cx="1657199" cy="3436152"/>
          </a:xfrm>
          <a:prstGeom prst="rect">
            <a:avLst/>
          </a:prstGeom>
        </p:spPr>
      </p:pic>
      <p:pic>
        <p:nvPicPr>
          <p:cNvPr id="13" name="Picture 12">
            <a:extLst>
              <a:ext uri="{FF2B5EF4-FFF2-40B4-BE49-F238E27FC236}">
                <a16:creationId xmlns:a16="http://schemas.microsoft.com/office/drawing/2014/main" id="{F51AF8C8-08A7-CA64-A4E4-54B9D7CADA9C}"/>
              </a:ext>
            </a:extLst>
          </p:cNvPr>
          <p:cNvPicPr>
            <a:picLocks noChangeAspect="1"/>
          </p:cNvPicPr>
          <p:nvPr/>
        </p:nvPicPr>
        <p:blipFill>
          <a:blip r:embed="rId9"/>
          <a:stretch>
            <a:fillRect/>
          </a:stretch>
        </p:blipFill>
        <p:spPr>
          <a:xfrm>
            <a:off x="8566864" y="2701769"/>
            <a:ext cx="1619022" cy="3421849"/>
          </a:xfrm>
          <a:prstGeom prst="rect">
            <a:avLst/>
          </a:prstGeom>
        </p:spPr>
      </p:pic>
      <p:cxnSp>
        <p:nvCxnSpPr>
          <p:cNvPr id="15" name="Straight Arrow Connector 14">
            <a:extLst>
              <a:ext uri="{FF2B5EF4-FFF2-40B4-BE49-F238E27FC236}">
                <a16:creationId xmlns:a16="http://schemas.microsoft.com/office/drawing/2014/main" id="{11BB675D-366E-E747-0978-E942DA1B3AE2}"/>
              </a:ext>
            </a:extLst>
          </p:cNvPr>
          <p:cNvCxnSpPr>
            <a:cxnSpLocks/>
            <a:endCxn id="11" idx="0"/>
          </p:cNvCxnSpPr>
          <p:nvPr/>
        </p:nvCxnSpPr>
        <p:spPr>
          <a:xfrm flipH="1">
            <a:off x="6095764" y="1340768"/>
            <a:ext cx="826875"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490021-EF1A-EA3E-40CA-7C5C55A74A66}"/>
              </a:ext>
            </a:extLst>
          </p:cNvPr>
          <p:cNvCxnSpPr>
            <a:cxnSpLocks/>
            <a:endCxn id="8" idx="0"/>
          </p:cNvCxnSpPr>
          <p:nvPr/>
        </p:nvCxnSpPr>
        <p:spPr>
          <a:xfrm>
            <a:off x="7585760" y="1340768"/>
            <a:ext cx="156053"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56FB58-B6FB-AAA2-65F8-5300F17917DA}"/>
              </a:ext>
            </a:extLst>
          </p:cNvPr>
          <p:cNvCxnSpPr>
            <a:cxnSpLocks/>
            <a:endCxn id="13" idx="0"/>
          </p:cNvCxnSpPr>
          <p:nvPr/>
        </p:nvCxnSpPr>
        <p:spPr>
          <a:xfrm>
            <a:off x="8153601" y="1340768"/>
            <a:ext cx="1222774" cy="136100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5D39C2-0775-77DE-24B8-FB195C0D2248}"/>
              </a:ext>
            </a:extLst>
          </p:cNvPr>
          <p:cNvCxnSpPr>
            <a:cxnSpLocks/>
            <a:endCxn id="12" idx="0"/>
          </p:cNvCxnSpPr>
          <p:nvPr/>
        </p:nvCxnSpPr>
        <p:spPr>
          <a:xfrm>
            <a:off x="9768825" y="773725"/>
            <a:ext cx="1240388" cy="1928044"/>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10"/>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a:off x="3990223" y="1220999"/>
            <a:ext cx="453615" cy="148077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3653106" y="70009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6" name="Straight Arrow Connector 35">
            <a:extLst>
              <a:ext uri="{FF2B5EF4-FFF2-40B4-BE49-F238E27FC236}">
                <a16:creationId xmlns:a16="http://schemas.microsoft.com/office/drawing/2014/main" id="{C2B59867-9DA0-89CF-1CB2-4B1776EE84AB}"/>
              </a:ext>
            </a:extLst>
          </p:cNvPr>
          <p:cNvCxnSpPr>
            <a:cxnSpLocks/>
          </p:cNvCxnSpPr>
          <p:nvPr/>
        </p:nvCxnSpPr>
        <p:spPr>
          <a:xfrm flipH="1" flipV="1">
            <a:off x="2646505" y="4941168"/>
            <a:ext cx="648792" cy="132754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36B550-6D29-CB2D-1A57-1F2521AA9A8C}"/>
              </a:ext>
            </a:extLst>
          </p:cNvPr>
          <p:cNvPicPr>
            <a:picLocks noChangeAspect="1"/>
          </p:cNvPicPr>
          <p:nvPr/>
        </p:nvPicPr>
        <p:blipFill>
          <a:blip r:embed="rId11"/>
          <a:stretch>
            <a:fillRect/>
          </a:stretch>
        </p:blipFill>
        <p:spPr>
          <a:xfrm>
            <a:off x="3615137" y="2701769"/>
            <a:ext cx="1657200" cy="3436152"/>
          </a:xfrm>
          <a:prstGeom prst="rect">
            <a:avLst/>
          </a:prstGeom>
        </p:spPr>
      </p:pic>
    </p:spTree>
    <p:extLst>
      <p:ext uri="{BB962C8B-B14F-4D97-AF65-F5344CB8AC3E}">
        <p14:creationId xmlns:p14="http://schemas.microsoft.com/office/powerpoint/2010/main" val="355295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245F63-970E-7109-4726-5E962A9A1B60}"/>
              </a:ext>
            </a:extLst>
          </p:cNvPr>
          <p:cNvPicPr>
            <a:picLocks noChangeAspect="1"/>
          </p:cNvPicPr>
          <p:nvPr/>
        </p:nvPicPr>
        <p:blipFill>
          <a:blip r:embed="rId2"/>
          <a:stretch>
            <a:fillRect/>
          </a:stretch>
        </p:blipFill>
        <p:spPr>
          <a:xfrm>
            <a:off x="3620171" y="2694602"/>
            <a:ext cx="1657199" cy="3436152"/>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3"/>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flipH="1">
            <a:off x="4443838" y="1238454"/>
            <a:ext cx="323857" cy="14633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4430578" y="717554"/>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7531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Estructura de Paquetes en una aplicación de Spring Boot - Home">
            <a:extLst>
              <a:ext uri="{FF2B5EF4-FFF2-40B4-BE49-F238E27FC236}">
                <a16:creationId xmlns:a16="http://schemas.microsoft.com/office/drawing/2014/main" id="{FA290E3E-935E-9768-C0BA-B8C092CFF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2" r="62413"/>
          <a:stretch/>
        </p:blipFill>
        <p:spPr bwMode="auto">
          <a:xfrm>
            <a:off x="6241603" y="1412776"/>
            <a:ext cx="1166501" cy="18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24764"/>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2.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7083</TotalTime>
  <Words>583</Words>
  <Application>Microsoft Macintosh PowerPoint</Application>
  <PresentationFormat>Custom</PresentationFormat>
  <Paragraphs>141</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1060</cp:revision>
  <dcterms:created xsi:type="dcterms:W3CDTF">2015-10-14T11:21:43Z</dcterms:created>
  <dcterms:modified xsi:type="dcterms:W3CDTF">2022-10-24T03:12:16Z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